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591" r:id="rId2"/>
    <p:sldId id="648" r:id="rId3"/>
    <p:sldId id="646" r:id="rId4"/>
    <p:sldId id="649" r:id="rId5"/>
    <p:sldId id="650" r:id="rId6"/>
    <p:sldId id="651" r:id="rId7"/>
    <p:sldId id="652" r:id="rId8"/>
    <p:sldId id="653" r:id="rId9"/>
    <p:sldId id="654" r:id="rId10"/>
    <p:sldId id="655" r:id="rId11"/>
    <p:sldId id="656" r:id="rId12"/>
    <p:sldId id="657" r:id="rId13"/>
    <p:sldId id="658" r:id="rId14"/>
    <p:sldId id="659" r:id="rId15"/>
    <p:sldId id="660" r:id="rId16"/>
    <p:sldId id="661" r:id="rId17"/>
    <p:sldId id="662" r:id="rId18"/>
    <p:sldId id="663" r:id="rId19"/>
    <p:sldId id="664" r:id="rId20"/>
    <p:sldId id="665" r:id="rId21"/>
    <p:sldId id="666" r:id="rId22"/>
    <p:sldId id="667" r:id="rId23"/>
    <p:sldId id="668" r:id="rId24"/>
    <p:sldId id="669" r:id="rId25"/>
    <p:sldId id="670" r:id="rId26"/>
    <p:sldId id="671" r:id="rId27"/>
    <p:sldId id="672" r:id="rId28"/>
    <p:sldId id="673" r:id="rId29"/>
    <p:sldId id="674" r:id="rId30"/>
    <p:sldId id="675" r:id="rId31"/>
    <p:sldId id="676" r:id="rId32"/>
    <p:sldId id="677" r:id="rId33"/>
    <p:sldId id="678" r:id="rId34"/>
    <p:sldId id="679" r:id="rId35"/>
    <p:sldId id="680" r:id="rId36"/>
    <p:sldId id="681" r:id="rId37"/>
    <p:sldId id="682" r:id="rId38"/>
  </p:sldIdLst>
  <p:sldSz cx="9144000" cy="6858000" type="screen4x3"/>
  <p:notesSz cx="6761163" cy="99425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26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7292A2E-F333-43FB-9621-5CBBE7FDCDCB}" styleName="Светлый стиль 2 -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118" autoAdjust="0"/>
    <p:restoredTop sz="94208" autoAdjust="0"/>
  </p:normalViewPr>
  <p:slideViewPr>
    <p:cSldViewPr>
      <p:cViewPr varScale="1">
        <p:scale>
          <a:sx n="69" d="100"/>
          <a:sy n="69" d="100"/>
        </p:scale>
        <p:origin x="1680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E3A4D2-80EC-45F4-8F68-9DA6336504AD}" type="datetimeFigureOut">
              <a:rPr lang="ru-RU" smtClean="0"/>
              <a:t>22.07.2019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46125"/>
            <a:ext cx="496728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1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CD0584-B03C-4F95-AE18-C6F5A72401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8862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D7B12-BE50-4913-B5A9-D4631DC30C6B}" type="datetimeFigureOut">
              <a:rPr lang="ru-RU" smtClean="0"/>
              <a:t>22.07.2019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23633-7916-4209-BF15-1278578CF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412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D7B12-BE50-4913-B5A9-D4631DC30C6B}" type="datetimeFigureOut">
              <a:rPr lang="ru-RU" smtClean="0"/>
              <a:t>22.07.2019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23633-7916-4209-BF15-1278578CF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6026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D7B12-BE50-4913-B5A9-D4631DC30C6B}" type="datetimeFigureOut">
              <a:rPr lang="ru-RU" smtClean="0"/>
              <a:t>22.07.2019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23633-7916-4209-BF15-1278578CF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3752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D7B12-BE50-4913-B5A9-D4631DC30C6B}" type="datetimeFigureOut">
              <a:rPr lang="ru-RU" smtClean="0"/>
              <a:t>22.07.2019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23633-7916-4209-BF15-1278578CF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3662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D7B12-BE50-4913-B5A9-D4631DC30C6B}" type="datetimeFigureOut">
              <a:rPr lang="ru-RU" smtClean="0"/>
              <a:t>22.07.2019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23633-7916-4209-BF15-1278578CF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9413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D7B12-BE50-4913-B5A9-D4631DC30C6B}" type="datetimeFigureOut">
              <a:rPr lang="ru-RU" smtClean="0"/>
              <a:t>22.07.2019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23633-7916-4209-BF15-1278578CF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0791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D7B12-BE50-4913-B5A9-D4631DC30C6B}" type="datetimeFigureOut">
              <a:rPr lang="ru-RU" smtClean="0"/>
              <a:t>22.07.2019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23633-7916-4209-BF15-1278578CF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1393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D7B12-BE50-4913-B5A9-D4631DC30C6B}" type="datetimeFigureOut">
              <a:rPr lang="ru-RU" smtClean="0"/>
              <a:t>22.07.2019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23633-7916-4209-BF15-1278578CF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547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D7B12-BE50-4913-B5A9-D4631DC30C6B}" type="datetimeFigureOut">
              <a:rPr lang="ru-RU" smtClean="0"/>
              <a:t>22.07.2019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23633-7916-4209-BF15-1278578CF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7310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D7B12-BE50-4913-B5A9-D4631DC30C6B}" type="datetimeFigureOut">
              <a:rPr lang="ru-RU" smtClean="0"/>
              <a:t>22.07.2019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23633-7916-4209-BF15-1278578CF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628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D7B12-BE50-4913-B5A9-D4631DC30C6B}" type="datetimeFigureOut">
              <a:rPr lang="ru-RU" smtClean="0"/>
              <a:t>22.07.2019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23633-7916-4209-BF15-1278578CF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3332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D7B12-BE50-4913-B5A9-D4631DC30C6B}" type="datetimeFigureOut">
              <a:rPr lang="ru-RU" smtClean="0"/>
              <a:t>22.07.2019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23633-7916-4209-BF15-1278578CF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9153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.png"/><Relationship Id="rId7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2.png"/><Relationship Id="rId7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2.png"/><Relationship Id="rId7" Type="http://schemas.openxmlformats.org/officeDocument/2006/relationships/image" Target="../media/image4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2.png"/><Relationship Id="rId7" Type="http://schemas.openxmlformats.org/officeDocument/2006/relationships/image" Target="../media/image4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2.png"/><Relationship Id="rId7" Type="http://schemas.openxmlformats.org/officeDocument/2006/relationships/image" Target="../media/image4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2.png"/><Relationship Id="rId7" Type="http://schemas.openxmlformats.org/officeDocument/2006/relationships/image" Target="../media/image5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2.png"/><Relationship Id="rId7" Type="http://schemas.openxmlformats.org/officeDocument/2006/relationships/image" Target="../media/image5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2.png"/><Relationship Id="rId7" Type="http://schemas.openxmlformats.org/officeDocument/2006/relationships/image" Target="../media/image6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2.png"/><Relationship Id="rId7" Type="http://schemas.openxmlformats.org/officeDocument/2006/relationships/image" Target="../media/image6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2.png"/><Relationship Id="rId7" Type="http://schemas.openxmlformats.org/officeDocument/2006/relationships/image" Target="../media/image6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g"/><Relationship Id="rId3" Type="http://schemas.openxmlformats.org/officeDocument/2006/relationships/image" Target="../media/image2.png"/><Relationship Id="rId7" Type="http://schemas.openxmlformats.org/officeDocument/2006/relationships/image" Target="../media/image7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jpg"/><Relationship Id="rId5" Type="http://schemas.openxmlformats.org/officeDocument/2006/relationships/image" Target="../media/image70.jpg"/><Relationship Id="rId4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g"/><Relationship Id="rId3" Type="http://schemas.openxmlformats.org/officeDocument/2006/relationships/image" Target="../media/image2.png"/><Relationship Id="rId7" Type="http://schemas.openxmlformats.org/officeDocument/2006/relationships/image" Target="../media/image7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jpg"/><Relationship Id="rId5" Type="http://schemas.openxmlformats.org/officeDocument/2006/relationships/image" Target="../media/image74.jpeg"/><Relationship Id="rId4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g"/><Relationship Id="rId3" Type="http://schemas.openxmlformats.org/officeDocument/2006/relationships/image" Target="../media/image2.png"/><Relationship Id="rId7" Type="http://schemas.openxmlformats.org/officeDocument/2006/relationships/image" Target="../media/image8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jpg"/><Relationship Id="rId5" Type="http://schemas.openxmlformats.org/officeDocument/2006/relationships/image" Target="../media/image78.jpeg"/><Relationship Id="rId4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2.png"/><Relationship Id="rId7" Type="http://schemas.openxmlformats.org/officeDocument/2006/relationships/image" Target="../media/image8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3.jpeg"/><Relationship Id="rId9" Type="http://schemas.openxmlformats.org/officeDocument/2006/relationships/image" Target="../media/image86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2.png"/><Relationship Id="rId7" Type="http://schemas.openxmlformats.org/officeDocument/2006/relationships/image" Target="../media/image8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3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2.png"/><Relationship Id="rId7" Type="http://schemas.openxmlformats.org/officeDocument/2006/relationships/image" Target="../media/image9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3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2.png"/><Relationship Id="rId7" Type="http://schemas.openxmlformats.org/officeDocument/2006/relationships/image" Target="../media/image9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3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2.png"/><Relationship Id="rId7" Type="http://schemas.openxmlformats.org/officeDocument/2006/relationships/image" Target="../media/image10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3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image" Target="../media/image2.png"/><Relationship Id="rId7" Type="http://schemas.openxmlformats.org/officeDocument/2006/relationships/image" Target="../media/image10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3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3" Type="http://schemas.openxmlformats.org/officeDocument/2006/relationships/image" Target="../media/image2.png"/><Relationship Id="rId7" Type="http://schemas.openxmlformats.org/officeDocument/2006/relationships/image" Target="../media/image10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image" Target="../media/image2.png"/><Relationship Id="rId7" Type="http://schemas.openxmlformats.org/officeDocument/2006/relationships/image" Target="../media/image1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3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eg"/><Relationship Id="rId3" Type="http://schemas.openxmlformats.org/officeDocument/2006/relationships/image" Target="../media/image2.png"/><Relationship Id="rId7" Type="http://schemas.openxmlformats.org/officeDocument/2006/relationships/image" Target="../media/image1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3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jpeg"/><Relationship Id="rId3" Type="http://schemas.openxmlformats.org/officeDocument/2006/relationships/image" Target="../media/image2.png"/><Relationship Id="rId7" Type="http://schemas.openxmlformats.org/officeDocument/2006/relationships/image" Target="../media/image1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4" Type="http://schemas.openxmlformats.org/officeDocument/2006/relationships/image" Target="../media/image3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jpeg"/><Relationship Id="rId3" Type="http://schemas.openxmlformats.org/officeDocument/2006/relationships/image" Target="../media/image2.png"/><Relationship Id="rId7" Type="http://schemas.openxmlformats.org/officeDocument/2006/relationships/image" Target="../media/image1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4" Type="http://schemas.openxmlformats.org/officeDocument/2006/relationships/image" Target="../media/image3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3" Type="http://schemas.openxmlformats.org/officeDocument/2006/relationships/image" Target="../media/image2.png"/><Relationship Id="rId7" Type="http://schemas.openxmlformats.org/officeDocument/2006/relationships/image" Target="../media/image1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2.jpeg"/><Relationship Id="rId5" Type="http://schemas.openxmlformats.org/officeDocument/2006/relationships/image" Target="../media/image131.jpeg"/><Relationship Id="rId4" Type="http://schemas.openxmlformats.org/officeDocument/2006/relationships/image" Target="../media/image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2.png"/><Relationship Id="rId7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2.png"/><Relationship Id="rId7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2.png"/><Relationship Id="rId7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2.png"/><Relationship Id="rId7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.png"/><Relationship Id="rId7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.png"/><Relationship Id="rId7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11764" y="5949280"/>
            <a:ext cx="6400800" cy="337592"/>
          </a:xfrm>
        </p:spPr>
        <p:txBody>
          <a:bodyPr>
            <a:normAutofit fontScale="55000" lnSpcReduction="20000"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22 июля  2019г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724160" y="5982379"/>
            <a:ext cx="30408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Adobe Caslon Pro" pitchFamily="18" charset="0"/>
              </a:rPr>
              <a:t>t</a:t>
            </a:r>
            <a:r>
              <a:rPr lang="en-US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dobe Caslon Pro" pitchFamily="18" charset="0"/>
              </a:rPr>
              <a:t>ukay.tatar.ru</a:t>
            </a:r>
          </a:p>
          <a:p>
            <a:pPr algn="r"/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Adobe Caslon Pro" pitchFamily="18" charset="0"/>
              </a:rPr>
              <a:t>e</a:t>
            </a:r>
            <a:r>
              <a:rPr lang="en-US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dobe Caslon Pro" pitchFamily="18" charset="0"/>
              </a:rPr>
              <a:t>-mail</a:t>
            </a:r>
            <a:r>
              <a:rPr lang="ru-RU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en-US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dobe Caslon Pro" pitchFamily="18" charset="0"/>
              </a:rPr>
              <a:t>tukay@tatar.ru</a:t>
            </a:r>
            <a:endParaRPr lang="ru-RU" sz="2400" b="1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0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755576" y="2128788"/>
            <a:ext cx="7416800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cor" pitchFamily="34" charset="0"/>
                <a:cs typeface="+mn-cs"/>
              </a:rPr>
              <a:t>Тукаевский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cor" pitchFamily="34" charset="0"/>
                <a:cs typeface="+mn-cs"/>
              </a:rPr>
              <a:t>муниципальный район</a:t>
            </a:r>
            <a:endParaRPr lang="ru-RU" sz="6600" b="1" dirty="0">
              <a:solidFill>
                <a:srgbClr val="002060"/>
              </a:solidFill>
              <a:latin typeface="Decor" pitchFamily="34" charset="0"/>
              <a:cs typeface="+mn-cs"/>
            </a:endParaRPr>
          </a:p>
        </p:txBody>
      </p:sp>
      <p:pic>
        <p:nvPicPr>
          <p:cNvPr id="1026" name="Picture 2" descr="D:\ДОКУМЕНТЫ\фото презентации и видео\итоговые\итоговый за 2018год\размещено на слайд\Презентация ТА1ССР-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151" y="65313"/>
            <a:ext cx="5436096" cy="105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565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0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ДОКУМЕНТЫ\фото презентации и видео\итоговые\итоговый за 2018год\размещено на слайд\Презентация ТА1ССР-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151" y="65313"/>
            <a:ext cx="5436096" cy="105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340768"/>
            <a:ext cx="3851920" cy="256794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340768"/>
            <a:ext cx="3851920" cy="25679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127464"/>
            <a:ext cx="3851920" cy="25679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4124739"/>
            <a:ext cx="3856008" cy="2570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77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0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ДОКУМЕНТЫ\фото презентации и видео\итоговые\итоговый за 2018год\размещено на слайд\Презентация ТА1ССР-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151" y="65313"/>
            <a:ext cx="5436096" cy="105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44757"/>
            <a:ext cx="4032448" cy="26882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268760"/>
            <a:ext cx="4032449" cy="26882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77072"/>
            <a:ext cx="4032448" cy="26882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359" y="4077072"/>
            <a:ext cx="4032449" cy="2688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41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0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ДОКУМЕНТЫ\фото презентации и видео\итоговые\итоговый за 2018год\размещено на слайд\Презентация ТА1ССР-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151" y="65313"/>
            <a:ext cx="5436096" cy="105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60466"/>
            <a:ext cx="3888432" cy="25922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460695"/>
            <a:ext cx="3888087" cy="25920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221088"/>
            <a:ext cx="3851920" cy="25679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4221089"/>
            <a:ext cx="3888087" cy="259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854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0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ДОКУМЕНТЫ\фото презентации и видео\итоговые\итоговый за 2018год\размещено на слайд\Презентация ТА1ССР-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151" y="65313"/>
            <a:ext cx="5436096" cy="105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12776"/>
            <a:ext cx="3744416" cy="249627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1412776"/>
            <a:ext cx="3744415" cy="249627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59" y="4254391"/>
            <a:ext cx="3753167" cy="25021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4245091"/>
            <a:ext cx="3744416" cy="2496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502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0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ДОКУМЕНТЫ\фото презентации и видео\итоговые\итоговый за 2018год\размещено на слайд\Презентация ТА1ССР-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151" y="65313"/>
            <a:ext cx="5436096" cy="105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340768"/>
            <a:ext cx="3528392" cy="23522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340768"/>
            <a:ext cx="3528392" cy="23522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909052"/>
            <a:ext cx="3528392" cy="235226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909052"/>
            <a:ext cx="3528392" cy="235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58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0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ДОКУМЕНТЫ\фото презентации и видео\итоговые\итоговый за 2018год\размещено на слайд\Презентация ТА1ССР-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151" y="65313"/>
            <a:ext cx="5436096" cy="105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412776"/>
            <a:ext cx="3672151" cy="24481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412776"/>
            <a:ext cx="3672151" cy="24481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7" y="4175044"/>
            <a:ext cx="3672151" cy="24481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175045"/>
            <a:ext cx="3672151" cy="24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22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0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ДОКУМЕНТЫ\фото презентации и видео\итоговые\итоговый за 2018год\размещено на слайд\Презентация ТА1ССР-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151" y="65313"/>
            <a:ext cx="5436096" cy="105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12776"/>
            <a:ext cx="3779912" cy="251994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412776"/>
            <a:ext cx="3779912" cy="25199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82" y="4077072"/>
            <a:ext cx="3780419" cy="25202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4091465"/>
            <a:ext cx="3779912" cy="251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50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0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ДОКУМЕНТЫ\фото презентации и видео\итоговые\итоговый за 2018год\размещено на слайд\Презентация ТА1ССР-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151" y="65313"/>
            <a:ext cx="5436096" cy="105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412776"/>
            <a:ext cx="3672151" cy="24481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148" y="1412776"/>
            <a:ext cx="3672151" cy="24481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147" y="4077072"/>
            <a:ext cx="3672151" cy="24481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7" y="4135200"/>
            <a:ext cx="3672151" cy="24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46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0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ДОКУМЕНТЫ\фото презентации и видео\итоговые\итоговый за 2018год\размещено на слайд\Презентация ТА1ССР-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151" y="65313"/>
            <a:ext cx="5436096" cy="105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340768"/>
            <a:ext cx="3816424" cy="254428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340768"/>
            <a:ext cx="3816422" cy="254428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101073"/>
            <a:ext cx="3816424" cy="25442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714" y="4101073"/>
            <a:ext cx="3831724" cy="255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26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0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ДОКУМЕНТЫ\фото презентации и видео\итоговые\итоговый за 2018год\размещено на слайд\Презентация ТА1ССР-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151" y="65313"/>
            <a:ext cx="5436096" cy="105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367991"/>
            <a:ext cx="3888432" cy="25922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367991"/>
            <a:ext cx="3888432" cy="25922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149080"/>
            <a:ext cx="3888432" cy="25922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149080"/>
            <a:ext cx="3888432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42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://tat-map.ru/Obzorn/shemat/rt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Заголовок 1"/>
          <p:cNvSpPr>
            <a:spLocks noGrp="1"/>
          </p:cNvSpPr>
          <p:nvPr>
            <p:ph type="ctrTitle"/>
          </p:nvPr>
        </p:nvSpPr>
        <p:spPr>
          <a:xfrm>
            <a:off x="401276" y="1152138"/>
            <a:ext cx="8569189" cy="3384376"/>
          </a:xfrm>
        </p:spPr>
        <p:txBody>
          <a:bodyPr>
            <a:noAutofit/>
          </a:bodyPr>
          <a:lstStyle/>
          <a:p>
            <a:r>
              <a:rPr lang="ru-RU" sz="3200" b="1" i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3200" b="1" i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b="1" dirty="0" smtClean="0"/>
              <a:t>Выездное  </a:t>
            </a:r>
            <a:r>
              <a:rPr lang="ru-RU" b="1" dirty="0"/>
              <a:t>заседания общественной организации татарских женщин «Ак </a:t>
            </a:r>
            <a:r>
              <a:rPr lang="ru-RU" b="1" dirty="0" err="1"/>
              <a:t>калфак</a:t>
            </a:r>
            <a:r>
              <a:rPr lang="ru-RU" b="1" dirty="0"/>
              <a:t>» Всемирного конгресса </a:t>
            </a:r>
            <a:r>
              <a:rPr lang="ru-RU" b="1" dirty="0" smtClean="0"/>
              <a:t>татар</a:t>
            </a:r>
            <a:br>
              <a:rPr lang="ru-RU" b="1" dirty="0" smtClean="0"/>
            </a:br>
            <a:r>
              <a:rPr lang="ru-RU" b="1" dirty="0" smtClean="0"/>
              <a:t>в </a:t>
            </a:r>
            <a:r>
              <a:rPr lang="ru-RU" b="1" dirty="0" err="1" smtClean="0"/>
              <a:t>Тукаевском</a:t>
            </a:r>
            <a:r>
              <a:rPr lang="ru-RU" b="1" dirty="0" smtClean="0"/>
              <a:t> муниципальном районе</a:t>
            </a:r>
            <a:r>
              <a:rPr lang="ru-RU" b="1" dirty="0"/>
              <a:t> </a:t>
            </a:r>
            <a:endParaRPr lang="ru-RU" sz="3200" b="1" i="1" dirty="0">
              <a:ln w="12700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265" y="4293096"/>
            <a:ext cx="9108247" cy="2304256"/>
          </a:xfrm>
        </p:spPr>
        <p:txBody>
          <a:bodyPr>
            <a:normAutofit/>
          </a:bodyPr>
          <a:lstStyle/>
          <a:p>
            <a:pPr algn="l"/>
            <a:r>
              <a:rPr lang="ru-RU" sz="3600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b="1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855" y="34279"/>
            <a:ext cx="9144000" cy="10801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2" name="Picture 2" descr="D:\ДОКУМЕНТЫ\фото презентации и видео\итоговые\итоговый за 2018год\размещено на слайд\Презентация ТА1ССР-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54968"/>
            <a:ext cx="5436096" cy="105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9821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0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ДОКУМЕНТЫ\фото презентации и видео\итоговые\итоговый за 2018год\размещено на слайд\Презентация ТА1ССР-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151" y="65313"/>
            <a:ext cx="5436096" cy="105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483" y="1340768"/>
            <a:ext cx="3888432" cy="218912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03" y="4022014"/>
            <a:ext cx="3888433" cy="218912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483" y="4020790"/>
            <a:ext cx="3888432" cy="21891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03" y="1340768"/>
            <a:ext cx="3888433" cy="218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751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0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ДОКУМЕНТЫ\фото презентации и видео\итоговые\итоговый за 2018год\размещено на слайд\Презентация ТА1ССР-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151" y="65313"/>
            <a:ext cx="5436096" cy="105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75" y="1345362"/>
            <a:ext cx="3407487" cy="25556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922" y="1345361"/>
            <a:ext cx="3407487" cy="255561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190" y="4116707"/>
            <a:ext cx="3419872" cy="256490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922" y="4116707"/>
            <a:ext cx="3384376" cy="253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22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0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ДОКУМЕНТЫ\фото презентации и видео\итоговые\итоговый за 2018год\размещено на слайд\Презентация ТА1ССР-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151" y="65313"/>
            <a:ext cx="5436096" cy="105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59943"/>
            <a:ext cx="2088232" cy="27843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370" y="1340170"/>
            <a:ext cx="3329259" cy="249694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981" y="2204864"/>
            <a:ext cx="2468741" cy="439248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000" y="4052542"/>
            <a:ext cx="3599936" cy="269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13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0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ДОКУМЕНТЫ\фото презентации и видео\итоговые\итоговый за 2018год\размещено на слайд\Презентация ТА1ССР-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151" y="65313"/>
            <a:ext cx="5436096" cy="105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66" y="1213910"/>
            <a:ext cx="3744416" cy="24962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216992"/>
            <a:ext cx="3739794" cy="249319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3946" y="4280845"/>
            <a:ext cx="2888940" cy="192596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774" y="4229797"/>
            <a:ext cx="3042084" cy="202805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4229797"/>
            <a:ext cx="3042084" cy="202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294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0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ДОКУМЕНТЫ\фото презентации и видео\итоговые\итоговый за 2018год\размещено на слайд\Презентация ТА1ССР-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151" y="65313"/>
            <a:ext cx="5436096" cy="105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12776"/>
            <a:ext cx="3672151" cy="24481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39" y="1412776"/>
            <a:ext cx="3672151" cy="24481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005064"/>
            <a:ext cx="3672151" cy="24481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39" y="4007790"/>
            <a:ext cx="3672665" cy="2448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283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0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ДОКУМЕНТЫ\фото презентации и видео\итоговые\итоговый за 2018год\размещено на слайд\Презентация ТА1ССР-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151" y="65313"/>
            <a:ext cx="5436096" cy="105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75" y="1410086"/>
            <a:ext cx="3419872" cy="227991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964" y="1410087"/>
            <a:ext cx="3419872" cy="227991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75" y="4149080"/>
            <a:ext cx="3419872" cy="22799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964" y="4149080"/>
            <a:ext cx="3419872" cy="227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89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0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ДОКУМЕНТЫ\фото презентации и видео\итоговые\итоговый за 2018год\размещено на слайд\Презентация ТА1ССР-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151" y="65313"/>
            <a:ext cx="5436096" cy="105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12776"/>
            <a:ext cx="3672151" cy="24481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411" y="1412776"/>
            <a:ext cx="3672152" cy="24481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5" y="4148909"/>
            <a:ext cx="3672665" cy="24484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412" y="4148909"/>
            <a:ext cx="3672151" cy="2448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37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0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ДОКУМЕНТЫ\фото презентации и видео\итоговые\итоговый за 2018год\размещено на слайд\Презентация ТА1ССР-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151" y="65313"/>
            <a:ext cx="5436096" cy="105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49" y="1196752"/>
            <a:ext cx="4058961" cy="270597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96752"/>
            <a:ext cx="4049077" cy="26993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77072"/>
            <a:ext cx="4054982" cy="270332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081009"/>
            <a:ext cx="4049077" cy="269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4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0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ДОКУМЕНТЫ\фото презентации и видео\итоговые\итоговый за 2018год\размещено на слайд\Презентация ТА1ССР-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151" y="65313"/>
            <a:ext cx="5436096" cy="105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87141"/>
            <a:ext cx="3923928" cy="261595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302" y="1187141"/>
            <a:ext cx="3947067" cy="263137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53408"/>
            <a:ext cx="3923928" cy="26159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301" y="4053408"/>
            <a:ext cx="3947067" cy="2631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68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0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ДОКУМЕНТЫ\фото презентации и видео\итоговые\итоговый за 2018год\размещено на слайд\Презентация ТА1ССР-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151" y="65313"/>
            <a:ext cx="5436096" cy="105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57" y="1248825"/>
            <a:ext cx="2878124" cy="19187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716016" y="2132856"/>
            <a:ext cx="4752528" cy="31683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3248486"/>
            <a:ext cx="2433581" cy="16223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23" y="4951785"/>
            <a:ext cx="2699792" cy="1799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155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0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ДОКУМЕНТЫ\фото презентации и видео\итоговые\итоговый за 2018год\размещено на слайд\Презентация ТА1ССР-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151" y="65313"/>
            <a:ext cx="5436096" cy="105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31" y="2204864"/>
            <a:ext cx="4860541" cy="324036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824028" y="2384884"/>
            <a:ext cx="4968552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86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0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ДОКУМЕНТЫ\фото презентации и видео\итоговые\итоговый за 2018год\размещено на слайд\Презентация ТА1ССР-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151" y="65313"/>
            <a:ext cx="5436096" cy="105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12523"/>
            <a:ext cx="3600400" cy="240026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410" y="1412776"/>
            <a:ext cx="3600021" cy="24000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077158"/>
            <a:ext cx="3600400" cy="24002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410" y="4077410"/>
            <a:ext cx="3600021" cy="2400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240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0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ДОКУМЕНТЫ\фото презентации и видео\итоговые\итоговый за 2018год\размещено на слайд\Презентация ТА1ССР-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151" y="65313"/>
            <a:ext cx="5436096" cy="105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412776"/>
            <a:ext cx="3851920" cy="256794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12776"/>
            <a:ext cx="3851920" cy="256794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149080"/>
            <a:ext cx="3851920" cy="25679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149080"/>
            <a:ext cx="3851920" cy="256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838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0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ДОКУМЕНТЫ\фото презентации и видео\итоговые\итоговый за 2018год\размещено на слайд\Презентация ТА1ССР-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151" y="65313"/>
            <a:ext cx="5436096" cy="105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340768"/>
            <a:ext cx="3528392" cy="235226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270" y="1340768"/>
            <a:ext cx="3528393" cy="23522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89" y="3909431"/>
            <a:ext cx="3550171" cy="23667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543" y="3982577"/>
            <a:ext cx="3526119" cy="2350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368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0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ДОКУМЕНТЫ\фото презентации и видео\итоговые\итоговый за 2018год\размещено на слайд\Презентация ТА1ССР-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151" y="65313"/>
            <a:ext cx="5436096" cy="105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340769"/>
            <a:ext cx="3851920" cy="256794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340768"/>
            <a:ext cx="3851920" cy="256794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16" y="4124740"/>
            <a:ext cx="3846348" cy="25642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124738"/>
            <a:ext cx="3851920" cy="256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1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0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ДОКУМЕНТЫ\фото презентации и видео\итоговые\итоговый за 2018год\размещено на слайд\Презентация ТА1ССР-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151" y="65313"/>
            <a:ext cx="5436096" cy="105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72" y="1301108"/>
            <a:ext cx="3779912" cy="25199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299290"/>
            <a:ext cx="3780932" cy="25206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72" y="3997413"/>
            <a:ext cx="3791896" cy="25279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994457"/>
            <a:ext cx="3796331" cy="2530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20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0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ДОКУМЕНТЫ\фото презентации и видео\итоговые\итоговый за 2018год\размещено на слайд\Презентация ТА1ССР-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151" y="65313"/>
            <a:ext cx="5436096" cy="105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340767"/>
            <a:ext cx="3744416" cy="249627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341713"/>
            <a:ext cx="3744416" cy="249627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032" y="4020073"/>
            <a:ext cx="3995936" cy="2663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6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://tat-map.ru/Obzorn/shemat/rt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Заголовок 1"/>
          <p:cNvSpPr>
            <a:spLocks noGrp="1"/>
          </p:cNvSpPr>
          <p:nvPr>
            <p:ph type="ctrTitle"/>
          </p:nvPr>
        </p:nvSpPr>
        <p:spPr>
          <a:xfrm>
            <a:off x="401276" y="1152138"/>
            <a:ext cx="8569189" cy="3384376"/>
          </a:xfrm>
        </p:spPr>
        <p:txBody>
          <a:bodyPr>
            <a:noAutofit/>
          </a:bodyPr>
          <a:lstStyle/>
          <a:p>
            <a:r>
              <a:rPr lang="ru-RU" sz="3200" b="1" i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3200" b="1" i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4000" b="1" i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Об итогах проведения</a:t>
            </a:r>
            <a:br>
              <a:rPr lang="ru-RU" sz="4000" b="1" i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4000" b="1" i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«АК КАЛФАК 2019»</a:t>
            </a:r>
            <a:r>
              <a:rPr lang="ru-RU" sz="3200" dirty="0"/>
              <a:t/>
            </a:r>
            <a:br>
              <a:rPr lang="ru-RU" sz="3200" dirty="0"/>
            </a:br>
            <a:endParaRPr lang="ru-RU" sz="3200" b="1" i="1" dirty="0">
              <a:ln w="12700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265" y="4293096"/>
            <a:ext cx="9108247" cy="2304256"/>
          </a:xfrm>
        </p:spPr>
        <p:txBody>
          <a:bodyPr>
            <a:normAutofit/>
          </a:bodyPr>
          <a:lstStyle/>
          <a:p>
            <a:pPr algn="l"/>
            <a:r>
              <a:rPr lang="ru-RU" sz="3600" b="1" i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Ахметзянова</a:t>
            </a:r>
            <a:r>
              <a:rPr lang="ru-RU" sz="3600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Эльмира Михайловна</a:t>
            </a:r>
          </a:p>
          <a:p>
            <a:pPr algn="l"/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ru-RU" b="1" i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И.о</a:t>
            </a: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заместителя руководителя Исполнительного комитета района</a:t>
            </a:r>
            <a:endParaRPr lang="ru-RU" b="1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855" y="34279"/>
            <a:ext cx="9144000" cy="10801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2" name="Picture 2" descr="D:\ДОКУМЕНТЫ\фото презентации и видео\итоговые\итоговый за 2018год\размещено на слайд\Презентация ТА1ССР-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54968"/>
            <a:ext cx="5436096" cy="105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576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11764" y="5949280"/>
            <a:ext cx="6400800" cy="337592"/>
          </a:xfrm>
        </p:spPr>
        <p:txBody>
          <a:bodyPr>
            <a:normAutofit fontScale="55000" lnSpcReduction="20000"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22 июля  2019г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724160" y="5982379"/>
            <a:ext cx="30408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Adobe Caslon Pro" pitchFamily="18" charset="0"/>
              </a:rPr>
              <a:t>t</a:t>
            </a:r>
            <a:r>
              <a:rPr lang="en-US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dobe Caslon Pro" pitchFamily="18" charset="0"/>
              </a:rPr>
              <a:t>ukay.tatar.ru</a:t>
            </a:r>
          </a:p>
          <a:p>
            <a:pPr algn="r"/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Adobe Caslon Pro" pitchFamily="18" charset="0"/>
              </a:rPr>
              <a:t>e</a:t>
            </a:r>
            <a:r>
              <a:rPr lang="en-US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dobe Caslon Pro" pitchFamily="18" charset="0"/>
              </a:rPr>
              <a:t>-mail</a:t>
            </a:r>
            <a:r>
              <a:rPr lang="ru-RU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en-US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dobe Caslon Pro" pitchFamily="18" charset="0"/>
              </a:rPr>
              <a:t>tukay@tatar.ru</a:t>
            </a:r>
            <a:endParaRPr lang="ru-RU" sz="2400" b="1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0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755576" y="2128788"/>
            <a:ext cx="7416800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cor" pitchFamily="34" charset="0"/>
                <a:cs typeface="+mn-cs"/>
              </a:rPr>
              <a:t>Тукаевский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cor" pitchFamily="34" charset="0"/>
                <a:cs typeface="+mn-cs"/>
              </a:rPr>
              <a:t>муниципальный район</a:t>
            </a:r>
            <a:endParaRPr lang="ru-RU" sz="6600" b="1" dirty="0">
              <a:solidFill>
                <a:srgbClr val="002060"/>
              </a:solidFill>
              <a:latin typeface="Decor" pitchFamily="34" charset="0"/>
              <a:cs typeface="+mn-cs"/>
            </a:endParaRPr>
          </a:p>
        </p:txBody>
      </p:sp>
      <p:pic>
        <p:nvPicPr>
          <p:cNvPr id="1026" name="Picture 2" descr="D:\ДОКУМЕНТЫ\фото презентации и видео\итоговые\итоговый за 2018год\размещено на слайд\Презентация ТА1ССР-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151" y="65313"/>
            <a:ext cx="5436096" cy="105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864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0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ДОКУМЕНТЫ\фото презентации и видео\итоговые\итоговый за 2018год\размещено на слайд\Презентация ТА1ССР-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151" y="65313"/>
            <a:ext cx="5436096" cy="105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24" y="1323016"/>
            <a:ext cx="3744416" cy="249627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352599"/>
            <a:ext cx="3744416" cy="249627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02" y="4028473"/>
            <a:ext cx="3729832" cy="24865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029659"/>
            <a:ext cx="3744416" cy="2496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88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0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ДОКУМЕНТЫ\фото презентации и видео\итоговые\итоговый за 2018год\размещено на слайд\Презентация ТА1ССР-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151" y="65313"/>
            <a:ext cx="5436096" cy="105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15" y="1268420"/>
            <a:ext cx="3816424" cy="254428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268420"/>
            <a:ext cx="3816424" cy="25442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31" y="4077072"/>
            <a:ext cx="3831008" cy="25540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086795"/>
            <a:ext cx="3816424" cy="2544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5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0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ДОКУМЕНТЫ\фото презентации и видео\итоговые\итоговый за 2018год\размещено на слайд\Презентация ТА1ССР-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151" y="65313"/>
            <a:ext cx="5436096" cy="105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340768"/>
            <a:ext cx="3564396" cy="23762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73" y="1340768"/>
            <a:ext cx="3564396" cy="23762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73" y="4149080"/>
            <a:ext cx="3564396" cy="23762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208" y="4151806"/>
            <a:ext cx="3599892" cy="239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03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0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ДОКУМЕНТЫ\фото презентации и видео\итоговые\итоговый за 2018год\размещено на слайд\Презентация ТА1ССР-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151" y="65313"/>
            <a:ext cx="5436096" cy="105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31" y="1268760"/>
            <a:ext cx="3923928" cy="261595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268760"/>
            <a:ext cx="3923928" cy="26159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31" y="4053408"/>
            <a:ext cx="3923928" cy="26159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4071083"/>
            <a:ext cx="3897415" cy="2598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35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0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ДОКУМЕНТЫ\фото презентации и видео\итоговые\итоговый за 2018год\размещено на слайд\Презентация ТА1ССР-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151" y="65313"/>
            <a:ext cx="5436096" cy="105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64" y="1412776"/>
            <a:ext cx="3707904" cy="24719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371" y="1393989"/>
            <a:ext cx="3736085" cy="24907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64" y="4077072"/>
            <a:ext cx="3707904" cy="247193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371" y="4081929"/>
            <a:ext cx="3736085" cy="249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25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0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ДОКУМЕНТЫ\фото презентации и видео\итоговые\итоговый за 2018год\размещено на слайд\Презентация ТА1ССР-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151" y="65313"/>
            <a:ext cx="5436096" cy="105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56" y="1340769"/>
            <a:ext cx="3851920" cy="256794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542" y="1340769"/>
            <a:ext cx="3851922" cy="25679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56" y="4077072"/>
            <a:ext cx="3851920" cy="25679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038" y="4076736"/>
            <a:ext cx="3852426" cy="2568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74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>
            <a:lumMod val="75000"/>
          </a:schemeClr>
        </a:solidFill>
      </a:spPr>
      <a:bodyPr rtlCol="0" anchor="ctr"/>
      <a:lstStyle>
        <a:defPPr algn="ctr">
          <a:defRPr sz="2400" b="1"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2227</TotalTime>
  <Words>34</Words>
  <Application>Microsoft Office PowerPoint</Application>
  <PresentationFormat>Экран (4:3)</PresentationFormat>
  <Paragraphs>15</Paragraphs>
  <Slides>37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2" baseType="lpstr">
      <vt:lpstr>Adobe Caslon Pro</vt:lpstr>
      <vt:lpstr>Arial</vt:lpstr>
      <vt:lpstr>Calibri</vt:lpstr>
      <vt:lpstr>Decor</vt:lpstr>
      <vt:lpstr>Тема Office</vt:lpstr>
      <vt:lpstr>Презентация PowerPoint</vt:lpstr>
      <vt:lpstr> Выездное  заседания общественной организации татарских женщин «Ак калфак» Всемирного конгресса татар в Тукаевском муниципальном районе 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Об итогах проведения «АК КАЛФАК 2019»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Дмитрий Долгов Михайлович</dc:creator>
  <cp:lastModifiedBy>гараева</cp:lastModifiedBy>
  <cp:revision>229</cp:revision>
  <cp:lastPrinted>2017-02-10T06:49:10Z</cp:lastPrinted>
  <dcterms:created xsi:type="dcterms:W3CDTF">2017-01-16T13:31:02Z</dcterms:created>
  <dcterms:modified xsi:type="dcterms:W3CDTF">2019-07-22T06:00:16Z</dcterms:modified>
</cp:coreProperties>
</file>